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0FF"/>
    <a:srgbClr val="EAD58F"/>
    <a:srgbClr val="FEF0BF"/>
    <a:srgbClr val="FFFE48"/>
    <a:srgbClr val="ADF0F2"/>
    <a:srgbClr val="DCF9EF"/>
    <a:srgbClr val="FEF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47"/>
    <p:restoredTop sz="94681"/>
  </p:normalViewPr>
  <p:slideViewPr>
    <p:cSldViewPr snapToGrid="0" snapToObjects="1" showGuides="1">
      <p:cViewPr varScale="1">
        <p:scale>
          <a:sx n="102" d="100"/>
          <a:sy n="102" d="100"/>
        </p:scale>
        <p:origin x="192" y="4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561B9-29D3-F245-887E-775E254CDB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02736B-1650-3843-A122-D923934BAF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D4DFA-11F4-A741-AB9A-38BA33ADF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C7C49-22AC-FC41-95BB-A12C69F97CB8}" type="datetimeFigureOut">
              <a:rPr lang="en-US" smtClean="0"/>
              <a:t>11/10/19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4CD57-F064-2A41-AB6A-7E1BCD7CC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75520E-0A6A-7F4B-A05E-BC349C550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3CDF4-51FE-6E45-9C9A-735F3C674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303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EBBF3-CE91-B348-AF0E-DE15D6901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35EF50-F15C-BC48-8EB5-FB26A6169C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3B137B-D24C-6243-B33D-6FABB5E71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C7C49-22AC-FC41-95BB-A12C69F97CB8}" type="datetimeFigureOut">
              <a:rPr lang="en-US" smtClean="0"/>
              <a:t>11/10/19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ED13AF-FD62-CA40-8DC0-0D2E98021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B38AC5-C4C2-7343-AE17-EF1956B88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3CDF4-51FE-6E45-9C9A-735F3C674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362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D2DD4-A1A6-3540-9DF5-579BB22D4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6A22E6-BA8B-404D-BB7C-0E84BCDB01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372793-0B48-F14A-A11A-EC9F1B296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C7C49-22AC-FC41-95BB-A12C69F97CB8}" type="datetimeFigureOut">
              <a:rPr lang="en-US" smtClean="0"/>
              <a:t>11/10/19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531C2-D880-0248-A412-10B6D6B4D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A39FA-B13B-6944-AF3D-99A6D005C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3CDF4-51FE-6E45-9C9A-735F3C674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899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B622C-62A2-2E40-ABCC-587977125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A5B49E-5535-E147-9350-5D68079D3D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D246BF-F88E-0E4E-A9E2-184835BF76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C453FB-FF7E-AB4F-B809-3D09656A0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C7C49-22AC-FC41-95BB-A12C69F97CB8}" type="datetimeFigureOut">
              <a:rPr lang="en-US" smtClean="0"/>
              <a:t>11/10/19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CC7BB3-D848-934C-A83D-3DFE13FA7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F45BE1-5DED-CA4C-8A54-BBD335075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3CDF4-51FE-6E45-9C9A-735F3C674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674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98817-F7D5-3B4B-88F5-81EE874E3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94F9A7-1EA2-C44E-A86D-205A8907C7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991D33-EB43-6D45-A48E-B3DB194A00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3FF1AA-B448-5C40-A4EA-5EDAD70DA1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530C2D-7F4A-D04F-966F-24C7069C7F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99FF79-CF86-D14D-85E5-07FD6828B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C7C49-22AC-FC41-95BB-A12C69F97CB8}" type="datetimeFigureOut">
              <a:rPr lang="en-US" smtClean="0"/>
              <a:t>11/10/19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437F30-B508-294B-91D5-F780D08A4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52FECB-7D9F-B249-A571-354C121A8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3CDF4-51FE-6E45-9C9A-735F3C674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643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AC3DD-8244-5B4C-8776-F21116B7D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1A4260-5FE8-4444-BC18-16A661864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C7C49-22AC-FC41-95BB-A12C69F97CB8}" type="datetimeFigureOut">
              <a:rPr lang="en-US" smtClean="0"/>
              <a:t>11/10/19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E1BA2E-0505-6E4E-A6D0-67C32F2B0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F7FEC4-EEA4-544F-A0A9-A5A4A7FB7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3CDF4-51FE-6E45-9C9A-735F3C674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101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BAFE19-AEC5-5B4F-B1A8-1F93E03AA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C7C49-22AC-FC41-95BB-A12C69F97CB8}" type="datetimeFigureOut">
              <a:rPr lang="en-US" smtClean="0"/>
              <a:t>11/10/19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F4C11F-A0F9-4545-9A57-E93A00FE5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1EA78E-068A-FB4C-B771-4FE0E6B99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3CDF4-51FE-6E45-9C9A-735F3C674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187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B87CD-5353-AA48-BCF9-07AF56062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9FC73A-2CEA-DB43-9019-6B21589351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E93A93-0310-724A-81E7-312B76E6E9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EE8CB9-12AF-0E4D-9424-FCD29A36C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C7C49-22AC-FC41-95BB-A12C69F97CB8}" type="datetimeFigureOut">
              <a:rPr lang="en-US" smtClean="0"/>
              <a:t>11/10/19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293BF6-1110-0F42-8550-A0AC76F83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B5FA90-C458-8E42-BE78-7B59600FD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3CDF4-51FE-6E45-9C9A-735F3C674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329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E209D-E492-B947-A928-6DA175AC3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882C56-243A-104B-979E-7E209D9B86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7BF2F4-3025-0643-8DFF-6571204E9D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6C0989-3998-5144-BBE0-BD41EC3B8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C7C49-22AC-FC41-95BB-A12C69F97CB8}" type="datetimeFigureOut">
              <a:rPr lang="en-US" smtClean="0"/>
              <a:t>11/10/19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EC4201-46F0-7D44-88DF-05B8C78B7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C78BF9-5D94-884C-96CD-B0DA38666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3CDF4-51FE-6E45-9C9A-735F3C674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161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302A9-3FEC-684F-B642-154E4CA62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498936-9810-ED48-B230-4D7B9DAA6A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AD51F9-BDD5-3A44-82D5-D38614492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C7C49-22AC-FC41-95BB-A12C69F97CB8}" type="datetimeFigureOut">
              <a:rPr lang="en-US" smtClean="0"/>
              <a:t>11/10/19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25A213-48CE-C344-86AB-DEF29146B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014A90-EBB7-CA45-AB79-C8625AE48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3CDF4-51FE-6E45-9C9A-735F3C674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867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48778B-8B33-F949-85F9-2D0A84B519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910196-BFCF-1048-AB6C-11F16A8D0A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B7EEE5-CA52-434F-90F0-7674FE43B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C7C49-22AC-FC41-95BB-A12C69F97CB8}" type="datetimeFigureOut">
              <a:rPr lang="en-US" smtClean="0"/>
              <a:t>11/10/19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110E9D-49A4-9943-A191-9ACEE3022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42E342-E175-334F-9871-3BD5CF4E0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3CDF4-51FE-6E45-9C9A-735F3C674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221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527F6FB-43AB-7744-93DA-6903E5B8E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964706-192E-894C-960C-43CC608A1F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A8C45D-A0BC-D147-964B-28FD8953C8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BC7C49-22AC-FC41-95BB-A12C69F97CB8}" type="datetimeFigureOut">
              <a:rPr lang="en-US" smtClean="0"/>
              <a:t>11/10/19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895A7F-5D58-6049-B05E-BDE6B3FEED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F3485D-B714-4442-863D-23B73E061B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3CDF4-51FE-6E45-9C9A-735F3C674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085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DAC250D-2411-3042-88D8-EFB4C39DE078}"/>
              </a:ext>
            </a:extLst>
          </p:cNvPr>
          <p:cNvSpPr txBox="1"/>
          <p:nvPr/>
        </p:nvSpPr>
        <p:spPr>
          <a:xfrm>
            <a:off x="0" y="18566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50FF"/>
                </a:solidFill>
              </a:rPr>
              <a:t>Project Title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8B67DD-082B-074D-BE0C-1D8F24A9379E}"/>
              </a:ext>
            </a:extLst>
          </p:cNvPr>
          <p:cNvSpPr txBox="1"/>
          <p:nvPr/>
        </p:nvSpPr>
        <p:spPr>
          <a:xfrm>
            <a:off x="522514" y="650309"/>
            <a:ext cx="3548743" cy="2585323"/>
          </a:xfrm>
          <a:prstGeom prst="rect">
            <a:avLst/>
          </a:prstGeom>
          <a:solidFill>
            <a:srgbClr val="FFFE48">
              <a:alpha val="25882"/>
            </a:srgb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1000" b="1" dirty="0">
                <a:solidFill>
                  <a:srgbClr val="0050FF"/>
                </a:solidFill>
              </a:rPr>
              <a:t>Introduction</a:t>
            </a:r>
          </a:p>
          <a:p>
            <a:pPr algn="just"/>
            <a:endParaRPr lang="en-US" sz="800" b="1" dirty="0">
              <a:solidFill>
                <a:srgbClr val="0050FF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1200" b="1" dirty="0">
              <a:solidFill>
                <a:srgbClr val="C00000"/>
              </a:solidFill>
            </a:endParaRPr>
          </a:p>
          <a:p>
            <a:pPr algn="just"/>
            <a:endParaRPr lang="en-US" sz="1200" b="1" dirty="0">
              <a:solidFill>
                <a:srgbClr val="C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1BE936-13DE-5E4B-8956-EE131E6C5C20}"/>
              </a:ext>
            </a:extLst>
          </p:cNvPr>
          <p:cNvSpPr txBox="1"/>
          <p:nvPr/>
        </p:nvSpPr>
        <p:spPr>
          <a:xfrm>
            <a:off x="522513" y="3429000"/>
            <a:ext cx="3548743" cy="3262432"/>
          </a:xfrm>
          <a:prstGeom prst="rect">
            <a:avLst/>
          </a:prstGeom>
          <a:solidFill>
            <a:srgbClr val="EAD58F">
              <a:alpha val="45882"/>
            </a:srgbClr>
          </a:solidFill>
          <a:ln>
            <a:solidFill>
              <a:srgbClr val="FEF0BF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1000" b="1" dirty="0">
                <a:solidFill>
                  <a:srgbClr val="0050FF"/>
                </a:solidFill>
              </a:rPr>
              <a:t>Literature Review</a:t>
            </a:r>
          </a:p>
          <a:p>
            <a:pPr algn="just"/>
            <a:r>
              <a:rPr lang="en-US" sz="1000" b="1" dirty="0">
                <a:solidFill>
                  <a:srgbClr val="0050FF"/>
                </a:solidFill>
              </a:rPr>
              <a:t> </a:t>
            </a: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B2643C-D3F9-3D42-9C0D-F94C6CC6FB54}"/>
              </a:ext>
            </a:extLst>
          </p:cNvPr>
          <p:cNvSpPr txBox="1"/>
          <p:nvPr/>
        </p:nvSpPr>
        <p:spPr>
          <a:xfrm>
            <a:off x="4321628" y="650309"/>
            <a:ext cx="3548743" cy="51398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1000" b="1" dirty="0">
                <a:solidFill>
                  <a:srgbClr val="0050FF"/>
                </a:solidFill>
              </a:rPr>
              <a:t>Methodology</a:t>
            </a:r>
          </a:p>
          <a:p>
            <a:pPr algn="just"/>
            <a:endParaRPr lang="en-US" sz="1000" b="1" dirty="0">
              <a:solidFill>
                <a:srgbClr val="0050FF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1200" b="1" dirty="0">
              <a:solidFill>
                <a:srgbClr val="C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D72290-1743-8840-BE0A-AF649B3875FF}"/>
              </a:ext>
            </a:extLst>
          </p:cNvPr>
          <p:cNvSpPr txBox="1"/>
          <p:nvPr/>
        </p:nvSpPr>
        <p:spPr>
          <a:xfrm>
            <a:off x="4321628" y="5983546"/>
            <a:ext cx="3548743" cy="7078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1000" b="1" dirty="0">
                <a:solidFill>
                  <a:srgbClr val="0050FF"/>
                </a:solidFill>
              </a:rPr>
              <a:t>By</a:t>
            </a:r>
          </a:p>
          <a:p>
            <a:pPr algn="just"/>
            <a:r>
              <a:rPr lang="en-US" sz="1000" b="1" dirty="0">
                <a:solidFill>
                  <a:srgbClr val="0050FF"/>
                </a:solidFill>
              </a:rPr>
              <a:t> </a:t>
            </a: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1200" b="1" dirty="0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9CF130-EF74-4F44-A455-858449184054}"/>
              </a:ext>
            </a:extLst>
          </p:cNvPr>
          <p:cNvSpPr txBox="1"/>
          <p:nvPr/>
        </p:nvSpPr>
        <p:spPr>
          <a:xfrm>
            <a:off x="8120743" y="650309"/>
            <a:ext cx="3548743" cy="2616101"/>
          </a:xfrm>
          <a:prstGeom prst="rect">
            <a:avLst/>
          </a:prstGeom>
          <a:solidFill>
            <a:srgbClr val="DCF9EF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1000" b="1" dirty="0">
                <a:solidFill>
                  <a:srgbClr val="0050FF"/>
                </a:solidFill>
              </a:rPr>
              <a:t>Findings</a:t>
            </a:r>
          </a:p>
          <a:p>
            <a:pPr algn="just"/>
            <a:endParaRPr lang="en-US" sz="1000" b="1" dirty="0">
              <a:solidFill>
                <a:srgbClr val="0050FF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0E2EE6-65C0-DE45-BB34-D3E9574284EB}"/>
              </a:ext>
            </a:extLst>
          </p:cNvPr>
          <p:cNvSpPr txBox="1"/>
          <p:nvPr/>
        </p:nvSpPr>
        <p:spPr>
          <a:xfrm>
            <a:off x="8120742" y="3429000"/>
            <a:ext cx="3548743" cy="3231654"/>
          </a:xfrm>
          <a:prstGeom prst="rect">
            <a:avLst/>
          </a:prstGeom>
          <a:solidFill>
            <a:srgbClr val="ADF0F2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1000" b="1" dirty="0">
                <a:solidFill>
                  <a:srgbClr val="0050FF"/>
                </a:solidFill>
              </a:rPr>
              <a:t>Discussion &amp; Recommendations</a:t>
            </a: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sz="800" b="1" dirty="0">
              <a:solidFill>
                <a:srgbClr val="C00000"/>
              </a:solidFill>
            </a:endParaRPr>
          </a:p>
          <a:p>
            <a:pPr algn="just"/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70000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13</Words>
  <Application>Microsoft Macintosh PowerPoint</Application>
  <PresentationFormat>Widescreen</PresentationFormat>
  <Paragraphs>120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2</cp:revision>
  <dcterms:created xsi:type="dcterms:W3CDTF">2019-11-10T05:50:39Z</dcterms:created>
  <dcterms:modified xsi:type="dcterms:W3CDTF">2019-11-10T06:09:09Z</dcterms:modified>
</cp:coreProperties>
</file>